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1" r:id="rId1"/>
  </p:sldMasterIdLst>
  <p:notesMasterIdLst>
    <p:notesMasterId r:id="rId5"/>
  </p:notesMasterIdLst>
  <p:sldIdLst>
    <p:sldId id="257" r:id="rId2"/>
    <p:sldId id="256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694"/>
    <p:restoredTop sz="94671"/>
  </p:normalViewPr>
  <p:slideViewPr>
    <p:cSldViewPr snapToGrid="0" snapToObjects="1">
      <p:cViewPr>
        <p:scale>
          <a:sx n="112" d="100"/>
          <a:sy n="112" d="100"/>
        </p:scale>
        <p:origin x="-2040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861494-20FD-6543-AA77-C59103C90FCF}" type="datetimeFigureOut">
              <a:rPr lang="en-US" smtClean="0"/>
              <a:t>5/25/17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708ED3-0E08-9C4F-A17F-B6473AF69B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5968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4" Type="http://schemas.openxmlformats.org/officeDocument/2006/relationships/image" Target="../media/image3.png"/><Relationship Id="rId5" Type="http://schemas.microsoft.com/office/2007/relationships/hdphoto" Target="../media/hdphoto1.wdp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4" Type="http://schemas.openxmlformats.org/officeDocument/2006/relationships/image" Target="../media/image3.png"/><Relationship Id="rId5" Type="http://schemas.microsoft.com/office/2007/relationships/hdphoto" Target="../media/hdphoto1.wdp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4" Type="http://schemas.openxmlformats.org/officeDocument/2006/relationships/image" Target="../media/image2.png"/><Relationship Id="rId5" Type="http://schemas.microsoft.com/office/2007/relationships/hdphoto" Target="../media/hdphoto1.wdp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4" Type="http://schemas.openxmlformats.org/officeDocument/2006/relationships/image" Target="../media/image2.png"/><Relationship Id="rId5" Type="http://schemas.microsoft.com/office/2007/relationships/hdphoto" Target="../media/hdphoto1.wdp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5/25/17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/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5/25/17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/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5/25/17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/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5/25/17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/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5/25/17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/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5/25/17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/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5/25/17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/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5/25/17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/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5/25/17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/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5/25/17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/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5/25/17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/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2.png"/><Relationship Id="rId14" Type="http://schemas.microsoft.com/office/2007/relationships/hdphoto" Target="../media/hdphoto1.wdp"/><Relationship Id="rId1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5/25/17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076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			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 smtClean="0"/>
              <a:t>SKY-KNIGHT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096959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>
              <a:blipFill dpi="0" rotWithShape="1">
                <a:blip r:embed="rId2"/>
                <a:srcRect/>
                <a:tile tx="76200" ty="-127000" sx="65000" sy="64000" flip="none" algn="tl"/>
              </a:blip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133017" y="276047"/>
            <a:ext cx="2211859" cy="13075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Start Provided from app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6528367" y="276047"/>
            <a:ext cx="2211859" cy="130981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Computation of PID </a:t>
            </a:r>
          </a:p>
          <a:p>
            <a:pPr algn="ctr"/>
            <a:r>
              <a:rPr lang="en-US" dirty="0"/>
              <a:t>A</a:t>
            </a:r>
            <a:r>
              <a:rPr lang="en-US" dirty="0" smtClean="0"/>
              <a:t>lgorithm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9912590" y="206809"/>
            <a:ext cx="2211859" cy="130981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Quadcopter Flies</a:t>
            </a:r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4478188" y="3365067"/>
            <a:ext cx="2211859" cy="130981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Constantly get Sensor Values </a:t>
            </a:r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4542734" y="5458968"/>
            <a:ext cx="2211859" cy="130981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PID computation and </a:t>
            </a:r>
          </a:p>
          <a:p>
            <a:pPr algn="ctr"/>
            <a:r>
              <a:rPr lang="en-US" dirty="0" smtClean="0"/>
              <a:t>Self Balancing</a:t>
            </a:r>
            <a:endParaRPr lang="en-US" dirty="0"/>
          </a:p>
        </p:txBody>
      </p:sp>
      <p:cxnSp>
        <p:nvCxnSpPr>
          <p:cNvPr id="14" name="Straight Arrow Connector 13"/>
          <p:cNvCxnSpPr>
            <a:stCxn id="5" idx="3"/>
            <a:endCxn id="31" idx="1"/>
          </p:cNvCxnSpPr>
          <p:nvPr/>
        </p:nvCxnSpPr>
        <p:spPr>
          <a:xfrm>
            <a:off x="2344876" y="929843"/>
            <a:ext cx="968618" cy="1113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7" idx="1"/>
          </p:cNvCxnSpPr>
          <p:nvPr/>
        </p:nvCxnSpPr>
        <p:spPr>
          <a:xfrm>
            <a:off x="8740226" y="861717"/>
            <a:ext cx="1172364" cy="1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7" idx="2"/>
            <a:endCxn id="10" idx="3"/>
          </p:cNvCxnSpPr>
          <p:nvPr/>
        </p:nvCxnSpPr>
        <p:spPr>
          <a:xfrm flipH="1">
            <a:off x="6690047" y="1516626"/>
            <a:ext cx="4328473" cy="250335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10" idx="3"/>
          </p:cNvCxnSpPr>
          <p:nvPr/>
        </p:nvCxnSpPr>
        <p:spPr>
          <a:xfrm flipV="1">
            <a:off x="6690047" y="4019975"/>
            <a:ext cx="1309707" cy="1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7968170" y="4019975"/>
            <a:ext cx="0" cy="2093901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>
            <a:off x="6741298" y="6113876"/>
            <a:ext cx="1215426" cy="0"/>
          </a:xfrm>
          <a:prstGeom prst="straightConnector1">
            <a:avLst/>
          </a:prstGeom>
          <a:ln w="476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11" idx="1"/>
          </p:cNvCxnSpPr>
          <p:nvPr/>
        </p:nvCxnSpPr>
        <p:spPr>
          <a:xfrm flipH="1" flipV="1">
            <a:off x="3003384" y="6113876"/>
            <a:ext cx="1539350" cy="1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V="1">
            <a:off x="3003384" y="4007712"/>
            <a:ext cx="0" cy="2106164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endCxn id="10" idx="1"/>
          </p:cNvCxnSpPr>
          <p:nvPr/>
        </p:nvCxnSpPr>
        <p:spPr>
          <a:xfrm>
            <a:off x="3003384" y="4007712"/>
            <a:ext cx="1474804" cy="12264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ounded Rectangle 30"/>
          <p:cNvSpPr/>
          <p:nvPr/>
        </p:nvSpPr>
        <p:spPr>
          <a:xfrm>
            <a:off x="3313494" y="276047"/>
            <a:ext cx="2211859" cy="130981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Initialization and get Sensor values</a:t>
            </a:r>
            <a:endParaRPr lang="en-US" dirty="0"/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5525353" y="861717"/>
            <a:ext cx="1003014" cy="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9993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10" grpId="0" animBg="1"/>
      <p:bldP spid="11" grpId="0" animBg="1"/>
      <p:bldP spid="3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			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 smtClean="0"/>
              <a:t>THANK YOU</a:t>
            </a:r>
            <a:endParaRPr lang="en-US" sz="6000" dirty="0"/>
          </a:p>
        </p:txBody>
      </p:sp>
      <p:sp>
        <p:nvSpPr>
          <p:cNvPr id="4" name="TextBox 3"/>
          <p:cNvSpPr txBox="1"/>
          <p:nvPr/>
        </p:nvSpPr>
        <p:spPr>
          <a:xfrm>
            <a:off x="8511988" y="25146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108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Wood Type</Template>
  <TotalTime>40</TotalTime>
  <Words>27</Words>
  <Application>Microsoft Macintosh PowerPoint</Application>
  <PresentationFormat>Widescreen</PresentationFormat>
  <Paragraphs>12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Calibri</vt:lpstr>
      <vt:lpstr>Rockwell</vt:lpstr>
      <vt:lpstr>Rockwell Condensed</vt:lpstr>
      <vt:lpstr>Rockwell Extra Bold</vt:lpstr>
      <vt:lpstr>Wingdings</vt:lpstr>
      <vt:lpstr>Wood Type</vt:lpstr>
      <vt:lpstr>    </vt:lpstr>
      <vt:lpstr>PowerPoint Presentation</vt:lpstr>
      <vt:lpstr>    </vt:lpstr>
    </vt:vector>
  </TitlesOfParts>
  <Company/>
  <LinksUpToDate>false</LinksUpToDate>
  <SharedDoc>false</SharedDoc>
  <HyperlinksChanged>false</HyperlinksChanged>
  <AppVersion>15.0031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sawantrajeevv@outlook.com</dc:creator>
  <cp:lastModifiedBy>sawantrajeevv@outlook.com</cp:lastModifiedBy>
  <cp:revision>10</cp:revision>
  <dcterms:created xsi:type="dcterms:W3CDTF">2017-05-25T15:05:41Z</dcterms:created>
  <dcterms:modified xsi:type="dcterms:W3CDTF">2017-05-25T21:46:19Z</dcterms:modified>
</cp:coreProperties>
</file>