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76" r:id="rId3"/>
    <p:sldId id="277" r:id="rId4"/>
    <p:sldId id="278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92"/>
    <p:restoredTop sz="94715"/>
  </p:normalViewPr>
  <p:slideViewPr>
    <p:cSldViewPr snapToGrid="0" snapToObjects="1">
      <p:cViewPr varScale="1">
        <p:scale>
          <a:sx n="85" d="100"/>
          <a:sy n="85" d="100"/>
        </p:scale>
        <p:origin x="3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38199-7823-2F4D-BF30-C5BA37AE7FD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7485A-EC91-4C4D-B6AA-7BCB1F52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4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7485A-EC91-4C4D-B6AA-7BCB1F521A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59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/>
          </a:blip>
          <a:srcRect t="18068" b="25682"/>
          <a:stretch/>
        </p:blipFill>
        <p:spPr>
          <a:xfrm>
            <a:off x="128608" y="28713"/>
            <a:ext cx="12191980" cy="6857990"/>
          </a:xfrm>
          <a:prstGeom prst="rect">
            <a:avLst/>
          </a:prstGeom>
        </p:spPr>
      </p:pic>
      <p:grpSp>
        <p:nvGrpSpPr>
          <p:cNvPr id="49" name="Group 48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50" name="Freeform 11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1" name="Freeform 12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2" name="Freeform 13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3" name="Freeform 14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4" name="Freeform 15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5" name="Freeform 16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6" name="Freeform 17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7" name="Freeform 18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8" name="Freeform 19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9" name="Freeform 20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0" name="Freeform 21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1" name="Freeform 22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63" name="Group 62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64" name="Freeform 27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5" name="Freeform 28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6" name="Freeform 29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7" name="Freeform 30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8" name="Freeform 31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9" name="Freeform 32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0" name="Freeform 33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1" name="Freeform 34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2" name="Freeform 35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3" name="Freeform 36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4" name="Freeform 37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5" name="Freeform 38"/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7" name="Rectangle 7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Freeform 3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2298" y="540054"/>
            <a:ext cx="8915399" cy="2262781"/>
          </a:xfrm>
        </p:spPr>
        <p:txBody>
          <a:bodyPr>
            <a:normAutofit/>
          </a:bodyPr>
          <a:lstStyle/>
          <a:p>
            <a:r>
              <a:rPr lang="en-US" dirty="0"/>
              <a:t>INTERACTIVE SNAKE AND LADDER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6915" y="3457708"/>
            <a:ext cx="9000952" cy="3142635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Geeza Pro" charset="-78"/>
                <a:ea typeface="Geeza Pro" charset="-78"/>
                <a:cs typeface="Geeza Pro" charset="-78"/>
              </a:rPr>
              <a:t>CMPE 244 Embedded Software</a:t>
            </a:r>
          </a:p>
          <a:p>
            <a:r>
              <a:rPr lang="en-US" dirty="0" smtClean="0">
                <a:latin typeface="Geeza Pro" charset="-78"/>
                <a:ea typeface="Geeza Pro" charset="-78"/>
                <a:cs typeface="Geeza Pro" charset="-78"/>
              </a:rPr>
              <a:t/>
            </a:r>
            <a:br>
              <a:rPr lang="en-US" dirty="0" smtClean="0">
                <a:latin typeface="Geeza Pro" charset="-78"/>
                <a:ea typeface="Geeza Pro" charset="-78"/>
                <a:cs typeface="Geeza Pro" charset="-78"/>
              </a:rPr>
            </a:br>
            <a:r>
              <a:rPr lang="en-US" dirty="0" smtClean="0">
                <a:latin typeface="Geeza Pro" charset="-78"/>
                <a:ea typeface="Geeza Pro" charset="-78"/>
                <a:cs typeface="Geeza Pro" charset="-78"/>
              </a:rPr>
              <a:t>Team:  	</a:t>
            </a:r>
            <a:r>
              <a:rPr lang="en-US" dirty="0" smtClean="0">
                <a:latin typeface="Geeza Pro" charset="-78"/>
                <a:ea typeface="Geeza Pro" charset="-78"/>
                <a:cs typeface="Geeza Pro" charset="-78"/>
              </a:rPr>
              <a:t>Abhishek </a:t>
            </a:r>
            <a:r>
              <a:rPr lang="en-US" dirty="0">
                <a:latin typeface="Geeza Pro" charset="-78"/>
                <a:ea typeface="Geeza Pro" charset="-78"/>
                <a:cs typeface="Geeza Pro" charset="-78"/>
              </a:rPr>
              <a:t>Singh (011413311)</a:t>
            </a:r>
          </a:p>
          <a:p>
            <a:r>
              <a:rPr lang="en-US" dirty="0" smtClean="0">
                <a:latin typeface="Geeza Pro" charset="-78"/>
                <a:ea typeface="Geeza Pro" charset="-78"/>
                <a:cs typeface="Geeza Pro" charset="-78"/>
              </a:rPr>
              <a:t>		</a:t>
            </a:r>
            <a:r>
              <a:rPr lang="en-US" dirty="0" err="1" smtClean="0">
                <a:latin typeface="Geeza Pro" charset="-78"/>
                <a:ea typeface="Geeza Pro" charset="-78"/>
                <a:cs typeface="Geeza Pro" charset="-78"/>
              </a:rPr>
              <a:t>Aniket</a:t>
            </a:r>
            <a:r>
              <a:rPr lang="en-US" dirty="0" smtClean="0">
                <a:latin typeface="Geeza Pro" charset="-78"/>
                <a:ea typeface="Geeza Pro" charset="-78"/>
                <a:cs typeface="Geeza Pro" charset="-78"/>
              </a:rPr>
              <a:t> </a:t>
            </a:r>
            <a:r>
              <a:rPr lang="en-US" dirty="0" err="1">
                <a:latin typeface="Geeza Pro" charset="-78"/>
                <a:ea typeface="Geeza Pro" charset="-78"/>
                <a:cs typeface="Geeza Pro" charset="-78"/>
              </a:rPr>
              <a:t>Bapat</a:t>
            </a:r>
            <a:r>
              <a:rPr lang="en-US" dirty="0">
                <a:latin typeface="Geeza Pro" charset="-78"/>
                <a:ea typeface="Geeza Pro" charset="-78"/>
                <a:cs typeface="Geeza Pro" charset="-78"/>
              </a:rPr>
              <a:t> (011431069)</a:t>
            </a:r>
          </a:p>
          <a:p>
            <a:r>
              <a:rPr lang="en-US" dirty="0" smtClean="0">
                <a:latin typeface="Geeza Pro" charset="-78"/>
                <a:ea typeface="Geeza Pro" charset="-78"/>
                <a:cs typeface="Geeza Pro" charset="-78"/>
              </a:rPr>
              <a:t>		Bhupendra </a:t>
            </a:r>
            <a:r>
              <a:rPr lang="en-US" dirty="0">
                <a:latin typeface="Geeza Pro" charset="-78"/>
                <a:ea typeface="Geeza Pro" charset="-78"/>
                <a:cs typeface="Geeza Pro" charset="-78"/>
              </a:rPr>
              <a:t>Naphade (010703836)</a:t>
            </a:r>
          </a:p>
          <a:p>
            <a:r>
              <a:rPr lang="en-US" dirty="0" smtClean="0">
                <a:latin typeface="Geeza Pro" charset="-78"/>
                <a:ea typeface="Geeza Pro" charset="-78"/>
                <a:cs typeface="Geeza Pro" charset="-78"/>
              </a:rPr>
              <a:t>		Jerry </a:t>
            </a:r>
            <a:r>
              <a:rPr lang="en-US" dirty="0">
                <a:latin typeface="Geeza Pro" charset="-78"/>
                <a:ea typeface="Geeza Pro" charset="-78"/>
                <a:cs typeface="Geeza Pro" charset="-78"/>
              </a:rPr>
              <a:t>John (010953501)</a:t>
            </a:r>
          </a:p>
          <a:p>
            <a:r>
              <a:rPr lang="en-US" dirty="0" smtClean="0">
                <a:latin typeface="Geeza Pro" charset="-78"/>
                <a:ea typeface="Geeza Pro" charset="-78"/>
                <a:cs typeface="Geeza Pro" charset="-78"/>
              </a:rPr>
              <a:t>		Saurabh </a:t>
            </a:r>
            <a:r>
              <a:rPr lang="en-US" dirty="0" err="1">
                <a:latin typeface="Geeza Pro" charset="-78"/>
                <a:ea typeface="Geeza Pro" charset="-78"/>
                <a:cs typeface="Geeza Pro" charset="-78"/>
              </a:rPr>
              <a:t>Deshmukh</a:t>
            </a:r>
            <a:r>
              <a:rPr lang="en-US" dirty="0">
                <a:latin typeface="Geeza Pro" charset="-78"/>
                <a:ea typeface="Geeza Pro" charset="-78"/>
                <a:cs typeface="Geeza Pro" charset="-78"/>
              </a:rPr>
              <a:t> (011435060</a:t>
            </a:r>
            <a:r>
              <a:rPr lang="en-US" dirty="0" smtClean="0">
                <a:latin typeface="Geeza Pro" charset="-78"/>
                <a:ea typeface="Geeza Pro" charset="-78"/>
                <a:cs typeface="Geeza Pro" charset="-78"/>
              </a:rPr>
              <a:t>)</a:t>
            </a:r>
            <a:br>
              <a:rPr lang="en-US" dirty="0" smtClean="0">
                <a:latin typeface="Geeza Pro" charset="-78"/>
                <a:ea typeface="Geeza Pro" charset="-78"/>
                <a:cs typeface="Geeza Pro" charset="-78"/>
              </a:rPr>
            </a:br>
            <a:r>
              <a:rPr lang="en-US" dirty="0" smtClean="0">
                <a:latin typeface="Geeza Pro" charset="-78"/>
                <a:ea typeface="Geeza Pro" charset="-78"/>
                <a:cs typeface="Geeza Pro" charset="-78"/>
              </a:rPr>
              <a:t/>
            </a:r>
            <a:br>
              <a:rPr lang="en-US" dirty="0" smtClean="0">
                <a:latin typeface="Geeza Pro" charset="-78"/>
                <a:ea typeface="Geeza Pro" charset="-78"/>
                <a:cs typeface="Geeza Pro" charset="-78"/>
              </a:rPr>
            </a:br>
            <a:r>
              <a:rPr lang="en-US" dirty="0" smtClean="0">
                <a:latin typeface="Geeza Pro" charset="-78"/>
                <a:ea typeface="Geeza Pro" charset="-78"/>
                <a:cs typeface="Geeza Pro" charset="-78"/>
              </a:rPr>
              <a:t>Instructor</a:t>
            </a:r>
            <a:r>
              <a:rPr lang="en-US" dirty="0">
                <a:latin typeface="Geeza Pro" charset="-78"/>
                <a:ea typeface="Geeza Pro" charset="-78"/>
                <a:cs typeface="Geeza Pro" charset="-78"/>
              </a:rPr>
              <a:t>: </a:t>
            </a:r>
            <a:r>
              <a:rPr lang="en-US" dirty="0" err="1">
                <a:latin typeface="Geeza Pro" charset="-78"/>
                <a:ea typeface="Geeza Pro" charset="-78"/>
                <a:cs typeface="Geeza Pro" charset="-78"/>
              </a:rPr>
              <a:t>Preetpal</a:t>
            </a:r>
            <a:r>
              <a:rPr lang="en-US" dirty="0">
                <a:latin typeface="Geeza Pro" charset="-78"/>
                <a:ea typeface="Geeza Pro" charset="-78"/>
                <a:cs typeface="Geeza Pro" charset="-78"/>
              </a:rPr>
              <a:t> Kang</a:t>
            </a:r>
            <a:endParaRPr lang="en-US" dirty="0">
              <a:latin typeface="Geeza Pro" charset="-78"/>
              <a:ea typeface="Geeza Pro" charset="-78"/>
              <a:cs typeface="Geeza Pro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8301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Freeform 1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1957" r="-1" b="-1"/>
          <a:stretch/>
        </p:blipFill>
        <p:spPr>
          <a:xfrm>
            <a:off x="6091916" y="645106"/>
            <a:ext cx="5451627" cy="52477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645106"/>
            <a:ext cx="5122652" cy="1259894"/>
          </a:xfrm>
        </p:spPr>
        <p:txBody>
          <a:bodyPr>
            <a:normAutofit/>
          </a:bodyPr>
          <a:lstStyle/>
          <a:p>
            <a:r>
              <a:rPr lang="en-US" dirty="0"/>
              <a:t>Overall System.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5" y="2133600"/>
            <a:ext cx="5122652" cy="3759253"/>
          </a:xfrm>
        </p:spPr>
        <p:txBody>
          <a:bodyPr>
            <a:normAutofit/>
          </a:bodyPr>
          <a:lstStyle/>
          <a:p>
            <a:r>
              <a:rPr lang="en-US" b="1" dirty="0"/>
              <a:t>Game board (TFT LCD) console and display:</a:t>
            </a:r>
            <a:r>
              <a:rPr lang="en-US" dirty="0"/>
              <a:t> The snake and ladder board grid is displayed on the 7 inches LCD screen.</a:t>
            </a:r>
          </a:p>
          <a:p>
            <a:r>
              <a:rPr lang="en-US" b="1" dirty="0"/>
              <a:t>Wireless </a:t>
            </a:r>
            <a:r>
              <a:rPr lang="en-US" b="1" dirty="0" err="1"/>
              <a:t>SJone</a:t>
            </a:r>
            <a:r>
              <a:rPr lang="en-US" b="1" dirty="0"/>
              <a:t> remote:</a:t>
            </a:r>
            <a:r>
              <a:rPr lang="en-US" dirty="0"/>
              <a:t> The antenna connected </a:t>
            </a:r>
            <a:r>
              <a:rPr lang="en-US" dirty="0" err="1"/>
              <a:t>SJone</a:t>
            </a:r>
            <a:r>
              <a:rPr lang="en-US" dirty="0"/>
              <a:t> board functioning as the remote.</a:t>
            </a:r>
          </a:p>
          <a:p>
            <a:r>
              <a:rPr lang="en-US" b="1" dirty="0"/>
              <a:t>Audio prompts:</a:t>
            </a:r>
            <a:r>
              <a:rPr lang="en-US" dirty="0"/>
              <a:t> Based on the actions performed the audio file gets executed. To make a game more effective and attractive.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782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Block Diagram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00247" y="1318501"/>
            <a:ext cx="10058886" cy="5009654"/>
            <a:chOff x="1118670" y="786561"/>
            <a:chExt cx="10058886" cy="5009654"/>
          </a:xfrm>
        </p:grpSpPr>
        <p:sp>
          <p:nvSpPr>
            <p:cNvPr id="6" name="Flowchart: Connector 5"/>
            <p:cNvSpPr/>
            <p:nvPr/>
          </p:nvSpPr>
          <p:spPr>
            <a:xfrm>
              <a:off x="10056645" y="2716476"/>
              <a:ext cx="76415" cy="101568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Connector 6"/>
            <p:cNvSpPr/>
            <p:nvPr/>
          </p:nvSpPr>
          <p:spPr>
            <a:xfrm>
              <a:off x="10056644" y="2955832"/>
              <a:ext cx="76415" cy="101568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Connector 7"/>
            <p:cNvSpPr/>
            <p:nvPr/>
          </p:nvSpPr>
          <p:spPr>
            <a:xfrm>
              <a:off x="10056644" y="3237527"/>
              <a:ext cx="76415" cy="101568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10056643" y="3514754"/>
              <a:ext cx="76415" cy="101568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10056643" y="3775678"/>
              <a:ext cx="76415" cy="101568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41"/>
            <p:cNvSpPr/>
            <p:nvPr/>
          </p:nvSpPr>
          <p:spPr>
            <a:xfrm>
              <a:off x="9183255" y="786561"/>
              <a:ext cx="1932166" cy="176518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690223" y="1191118"/>
              <a:ext cx="298638" cy="500939"/>
              <a:chOff x="8027703" y="4167587"/>
              <a:chExt cx="298638" cy="500939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 flipV="1">
                <a:off x="8173047" y="4167587"/>
                <a:ext cx="2" cy="50093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8027703" y="4167587"/>
                <a:ext cx="145344" cy="30154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8173047" y="4167587"/>
                <a:ext cx="153294" cy="295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/>
            <p:cNvCxnSpPr/>
            <p:nvPr/>
          </p:nvCxnSpPr>
          <p:spPr>
            <a:xfrm>
              <a:off x="8839542" y="1692057"/>
              <a:ext cx="34371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40902" y="913944"/>
              <a:ext cx="267742" cy="527643"/>
            </a:xfrm>
            <a:prstGeom prst="rect">
              <a:avLst/>
            </a:prstGeom>
          </p:spPr>
        </p:pic>
        <p:grpSp>
          <p:nvGrpSpPr>
            <p:cNvPr id="18" name="Group 17"/>
            <p:cNvGrpSpPr/>
            <p:nvPr/>
          </p:nvGrpSpPr>
          <p:grpSpPr>
            <a:xfrm>
              <a:off x="9615959" y="1834547"/>
              <a:ext cx="1140228" cy="584978"/>
              <a:chOff x="10357649" y="2941984"/>
              <a:chExt cx="1140228" cy="584978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19" name="Rectangle 18"/>
              <p:cNvSpPr/>
              <p:nvPr/>
            </p:nvSpPr>
            <p:spPr>
              <a:xfrm>
                <a:off x="10357649" y="2941984"/>
                <a:ext cx="1140228" cy="58497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0531347" y="2953589"/>
                <a:ext cx="792832" cy="52322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Power Supply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9404318" y="1004387"/>
              <a:ext cx="1462738" cy="580452"/>
              <a:chOff x="6790412" y="3979276"/>
              <a:chExt cx="1578002" cy="652007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22" name="Rectangle 21"/>
              <p:cNvSpPr/>
              <p:nvPr/>
            </p:nvSpPr>
            <p:spPr>
              <a:xfrm>
                <a:off x="6790412" y="3979276"/>
                <a:ext cx="1578002" cy="652007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951699" y="4019988"/>
                <a:ext cx="1283072" cy="58772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Remote Control 1</a:t>
                </a:r>
              </a:p>
            </p:txBody>
          </p:sp>
        </p:grpSp>
        <p:sp>
          <p:nvSpPr>
            <p:cNvPr id="24" name="Rectangle: Rounded Corners 127"/>
            <p:cNvSpPr/>
            <p:nvPr/>
          </p:nvSpPr>
          <p:spPr>
            <a:xfrm>
              <a:off x="9245390" y="4031026"/>
              <a:ext cx="1932166" cy="176518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8752358" y="4462393"/>
              <a:ext cx="298638" cy="500939"/>
              <a:chOff x="8027703" y="4167587"/>
              <a:chExt cx="298638" cy="500939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8173047" y="4167587"/>
                <a:ext cx="2" cy="50093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 flipV="1">
                <a:off x="8027703" y="4167587"/>
                <a:ext cx="145344" cy="30154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8173047" y="4167587"/>
                <a:ext cx="153294" cy="295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/>
            <p:cNvCxnSpPr/>
            <p:nvPr/>
          </p:nvCxnSpPr>
          <p:spPr>
            <a:xfrm>
              <a:off x="8901677" y="4963332"/>
              <a:ext cx="34371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03037" y="4185219"/>
              <a:ext cx="267742" cy="527643"/>
            </a:xfrm>
            <a:prstGeom prst="rect">
              <a:avLst/>
            </a:prstGeom>
          </p:spPr>
        </p:pic>
        <p:grpSp>
          <p:nvGrpSpPr>
            <p:cNvPr id="31" name="Group 30"/>
            <p:cNvGrpSpPr/>
            <p:nvPr/>
          </p:nvGrpSpPr>
          <p:grpSpPr>
            <a:xfrm>
              <a:off x="9627708" y="5115320"/>
              <a:ext cx="1140228" cy="584978"/>
              <a:chOff x="10357649" y="2941984"/>
              <a:chExt cx="1140228" cy="584978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32" name="Rectangle 31"/>
              <p:cNvSpPr/>
              <p:nvPr/>
            </p:nvSpPr>
            <p:spPr>
              <a:xfrm>
                <a:off x="10357649" y="2941984"/>
                <a:ext cx="1140228" cy="58497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0531347" y="2963160"/>
                <a:ext cx="792832" cy="52322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Power Supply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9466453" y="4275662"/>
              <a:ext cx="1462738" cy="580452"/>
              <a:chOff x="6790412" y="3979276"/>
              <a:chExt cx="1578002" cy="652007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35" name="Rectangle 34"/>
              <p:cNvSpPr/>
              <p:nvPr/>
            </p:nvSpPr>
            <p:spPr>
              <a:xfrm>
                <a:off x="6790412" y="3979276"/>
                <a:ext cx="1578002" cy="652007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951699" y="4019988"/>
                <a:ext cx="1283072" cy="58772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Remote Control N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6991829" y="2836171"/>
              <a:ext cx="298638" cy="500939"/>
              <a:chOff x="8027703" y="4167587"/>
              <a:chExt cx="298638" cy="500939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flipH="1" flipV="1">
                <a:off x="8173047" y="4167587"/>
                <a:ext cx="2" cy="50093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 flipV="1">
                <a:off x="8027703" y="4167587"/>
                <a:ext cx="145344" cy="30154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V="1">
                <a:off x="8173047" y="4167587"/>
                <a:ext cx="153294" cy="295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flipV="1">
              <a:off x="6697063" y="3322825"/>
              <a:ext cx="445242" cy="166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05042" y="2533878"/>
              <a:ext cx="325546" cy="604585"/>
            </a:xfrm>
            <a:prstGeom prst="rect">
              <a:avLst/>
            </a:prstGeom>
          </p:spPr>
        </p:pic>
        <p:grpSp>
          <p:nvGrpSpPr>
            <p:cNvPr id="44" name="Group 43"/>
            <p:cNvGrpSpPr/>
            <p:nvPr/>
          </p:nvGrpSpPr>
          <p:grpSpPr>
            <a:xfrm>
              <a:off x="2876778" y="2414487"/>
              <a:ext cx="1664752" cy="880749"/>
              <a:chOff x="2710850" y="2227975"/>
              <a:chExt cx="1664752" cy="880749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45" name="Rectangle 44"/>
              <p:cNvSpPr/>
              <p:nvPr/>
            </p:nvSpPr>
            <p:spPr>
              <a:xfrm>
                <a:off x="2710850" y="2227975"/>
                <a:ext cx="1664752" cy="88074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924965" y="2419835"/>
                <a:ext cx="1316150" cy="30242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LCD Screen</a:t>
                </a:r>
              </a:p>
            </p:txBody>
          </p:sp>
        </p:grp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8670" y="2570442"/>
              <a:ext cx="1414395" cy="603556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69205" y="3636258"/>
              <a:ext cx="1359526" cy="627942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00928" y="2570442"/>
              <a:ext cx="1597290" cy="701101"/>
            </a:xfrm>
            <a:prstGeom prst="rect">
              <a:avLst/>
            </a:prstGeom>
          </p:spPr>
        </p:pic>
        <p:cxnSp>
          <p:nvCxnSpPr>
            <p:cNvPr id="50" name="Connector: Elbow 149"/>
            <p:cNvCxnSpPr>
              <a:stCxn id="47" idx="2"/>
              <a:endCxn id="48" idx="1"/>
            </p:cNvCxnSpPr>
            <p:nvPr/>
          </p:nvCxnSpPr>
          <p:spPr>
            <a:xfrm rot="16200000" flipH="1">
              <a:off x="2059421" y="2940444"/>
              <a:ext cx="776231" cy="1243337"/>
            </a:xfrm>
            <a:prstGeom prst="bentConnector2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or: Elbow 161"/>
            <p:cNvCxnSpPr/>
            <p:nvPr/>
          </p:nvCxnSpPr>
          <p:spPr>
            <a:xfrm rot="10800000" flipV="1">
              <a:off x="4428731" y="3255641"/>
              <a:ext cx="1270842" cy="726392"/>
            </a:xfrm>
            <a:prstGeom prst="bentConnector3">
              <a:avLst>
                <a:gd name="adj1" fmla="val -679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or: Elbow 163"/>
            <p:cNvCxnSpPr>
              <a:stCxn id="49" idx="0"/>
              <a:endCxn id="47" idx="0"/>
            </p:cNvCxnSpPr>
            <p:nvPr/>
          </p:nvCxnSpPr>
          <p:spPr>
            <a:xfrm rot="16200000" flipV="1">
              <a:off x="3762721" y="633589"/>
              <a:ext cx="12700" cy="3873705"/>
            </a:xfrm>
            <a:prstGeom prst="bentConnector3">
              <a:avLst>
                <a:gd name="adj1" fmla="val 3052165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Arrow: Right 171"/>
            <p:cNvSpPr/>
            <p:nvPr/>
          </p:nvSpPr>
          <p:spPr>
            <a:xfrm rot="16200000">
              <a:off x="10017702" y="1622571"/>
              <a:ext cx="258449" cy="1728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row: Right 172"/>
            <p:cNvSpPr/>
            <p:nvPr/>
          </p:nvSpPr>
          <p:spPr>
            <a:xfrm rot="16200000">
              <a:off x="10082248" y="4899689"/>
              <a:ext cx="258449" cy="1728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984380" y="3634739"/>
              <a:ext cx="892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UART</a:t>
              </a:r>
            </a:p>
          </p:txBody>
        </p:sp>
        <p:sp>
          <p:nvSpPr>
            <p:cNvPr id="56" name="Arrow: Right 176"/>
            <p:cNvSpPr/>
            <p:nvPr/>
          </p:nvSpPr>
          <p:spPr>
            <a:xfrm rot="16200000">
              <a:off x="3569810" y="3364064"/>
              <a:ext cx="338830" cy="20252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239299" y="4559325"/>
              <a:ext cx="1059544" cy="37273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SD Card</a:t>
              </a:r>
            </a:p>
          </p:txBody>
        </p:sp>
        <p:sp>
          <p:nvSpPr>
            <p:cNvPr id="58" name="Arrow: Right 188"/>
            <p:cNvSpPr/>
            <p:nvPr/>
          </p:nvSpPr>
          <p:spPr>
            <a:xfrm rot="16200000">
              <a:off x="3575762" y="4294599"/>
              <a:ext cx="326929" cy="20252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846809" y="3322825"/>
              <a:ext cx="41405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SPI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830239" y="4241970"/>
              <a:ext cx="41405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SPI</a:t>
              </a:r>
              <a:endParaRPr lang="en-US" dirty="0"/>
            </a:p>
          </p:txBody>
        </p:sp>
        <p:cxnSp>
          <p:nvCxnSpPr>
            <p:cNvPr id="61" name="Connector: Elbow 191"/>
            <p:cNvCxnSpPr/>
            <p:nvPr/>
          </p:nvCxnSpPr>
          <p:spPr>
            <a:xfrm rot="10800000" flipV="1">
              <a:off x="4278758" y="3982034"/>
              <a:ext cx="1427167" cy="775384"/>
            </a:xfrm>
            <a:prstGeom prst="bentConnector3">
              <a:avLst>
                <a:gd name="adj1" fmla="val -142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370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156" y="790222"/>
            <a:ext cx="9132711" cy="5121628"/>
          </a:xfrm>
        </p:spPr>
      </p:pic>
    </p:spTree>
    <p:extLst>
      <p:ext uri="{BB962C8B-B14F-4D97-AF65-F5344CB8AC3E}">
        <p14:creationId xmlns:p14="http://schemas.microsoft.com/office/powerpoint/2010/main" val="216201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302" y="2735132"/>
            <a:ext cx="8911687" cy="128089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051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273</TotalTime>
  <Words>44</Words>
  <Application>Microsoft Office PowerPoint</Application>
  <PresentationFormat>Widescreen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Geeza Pro</vt:lpstr>
      <vt:lpstr>Wingdings 3</vt:lpstr>
      <vt:lpstr>Wisp</vt:lpstr>
      <vt:lpstr>INTERACTIVE SNAKE AND LADDER</vt:lpstr>
      <vt:lpstr>Overall System.</vt:lpstr>
      <vt:lpstr>System Block Diagram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Honeypot</dc:title>
  <dc:creator>iprathameshrahate@gmail.com</dc:creator>
  <cp:lastModifiedBy>Naphade, Bhupendra</cp:lastModifiedBy>
  <cp:revision>38</cp:revision>
  <dcterms:created xsi:type="dcterms:W3CDTF">2017-05-09T03:11:03Z</dcterms:created>
  <dcterms:modified xsi:type="dcterms:W3CDTF">2017-05-26T00:34:45Z</dcterms:modified>
</cp:coreProperties>
</file>