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7" r:id="rId10"/>
    <p:sldId id="262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5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5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3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83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6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4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9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3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1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17D96-B162-487E-8C5A-E67480C1BC5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E1356-0E6E-4367-AB95-BB282C966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8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20508"/>
            <a:ext cx="9144000" cy="1688123"/>
          </a:xfrm>
        </p:spPr>
        <p:txBody>
          <a:bodyPr>
            <a:normAutofit fontScale="90000"/>
          </a:bodyPr>
          <a:lstStyle/>
          <a:p>
            <a:r>
              <a:rPr lang="en-US" dirty="0"/>
              <a:t>Spread Spectrum Audio Visualizer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39815"/>
            <a:ext cx="9144000" cy="321798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 err="1"/>
              <a:t>Jaswanth</a:t>
            </a:r>
            <a:r>
              <a:rPr lang="en-US" dirty="0"/>
              <a:t> </a:t>
            </a:r>
            <a:r>
              <a:rPr lang="en-US" dirty="0" err="1"/>
              <a:t>Bhimanapalli</a:t>
            </a:r>
            <a:endParaRPr lang="en-US" dirty="0"/>
          </a:p>
          <a:p>
            <a:r>
              <a:rPr lang="en-US" dirty="0"/>
              <a:t>Sucharitha Sirigireddy	</a:t>
            </a:r>
          </a:p>
          <a:p>
            <a:r>
              <a:rPr lang="en-US" dirty="0" err="1"/>
              <a:t>Tianran</a:t>
            </a:r>
            <a:r>
              <a:rPr lang="en-US" dirty="0"/>
              <a:t> Chen</a:t>
            </a:r>
          </a:p>
          <a:p>
            <a:r>
              <a:rPr lang="en-US" dirty="0" err="1"/>
              <a:t>Wie</a:t>
            </a:r>
            <a:r>
              <a:rPr lang="en-US" dirty="0"/>
              <a:t>  Liu</a:t>
            </a:r>
          </a:p>
        </p:txBody>
      </p:sp>
    </p:spTree>
    <p:extLst>
      <p:ext uri="{BB962C8B-B14F-4D97-AF65-F5344CB8AC3E}">
        <p14:creationId xmlns:p14="http://schemas.microsoft.com/office/powerpoint/2010/main" val="4292982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testing and bug fixing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Tested each module individually </a:t>
            </a:r>
          </a:p>
          <a:p>
            <a:r>
              <a:rPr lang="en-US" dirty="0"/>
              <a:t>Integrated ADC with FFT</a:t>
            </a:r>
          </a:p>
          <a:p>
            <a:r>
              <a:rPr lang="en-US" dirty="0"/>
              <a:t>FFT and LED Matrix</a:t>
            </a:r>
          </a:p>
          <a:p>
            <a:r>
              <a:rPr lang="en-US" dirty="0"/>
              <a:t>All three modules integrated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3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improvements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bandpass filter at the input</a:t>
            </a:r>
          </a:p>
          <a:p>
            <a:r>
              <a:rPr lang="en-US" dirty="0"/>
              <a:t>LCD can be used for displaying spectrum</a:t>
            </a:r>
          </a:p>
        </p:txBody>
      </p:sp>
    </p:spTree>
    <p:extLst>
      <p:ext uri="{BB962C8B-B14F-4D97-AF65-F5344CB8AC3E}">
        <p14:creationId xmlns:p14="http://schemas.microsoft.com/office/powerpoint/2010/main" val="4127182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4281"/>
            <a:ext cx="10515600" cy="1069777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 &amp; Demo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5465"/>
            <a:ext cx="10515600" cy="1325563"/>
          </a:xfrm>
        </p:spPr>
        <p:txBody>
          <a:bodyPr/>
          <a:lstStyle/>
          <a:p>
            <a:r>
              <a:rPr lang="en-US" dirty="0"/>
              <a:t>Agenda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and Block diagram</a:t>
            </a:r>
          </a:p>
          <a:p>
            <a:r>
              <a:rPr lang="en-US" dirty="0"/>
              <a:t>Implementation of ADC</a:t>
            </a:r>
          </a:p>
          <a:p>
            <a:r>
              <a:rPr lang="en-US" dirty="0"/>
              <a:t>FFT integration</a:t>
            </a:r>
          </a:p>
          <a:p>
            <a:r>
              <a:rPr lang="en-US" dirty="0"/>
              <a:t>LED Matrix initialization (I2C)</a:t>
            </a:r>
          </a:p>
          <a:p>
            <a:r>
              <a:rPr lang="en-US" dirty="0"/>
              <a:t>Integration testing and bug fixing</a:t>
            </a:r>
          </a:p>
          <a:p>
            <a:r>
              <a:rPr lang="en-US" dirty="0"/>
              <a:t>Further improvements</a:t>
            </a:r>
          </a:p>
          <a:p>
            <a:r>
              <a:rPr lang="en-US" dirty="0"/>
              <a:t>Conclusion &amp; Demo</a:t>
            </a:r>
          </a:p>
        </p:txBody>
      </p:sp>
    </p:spTree>
    <p:extLst>
      <p:ext uri="{BB962C8B-B14F-4D97-AF65-F5344CB8AC3E}">
        <p14:creationId xmlns:p14="http://schemas.microsoft.com/office/powerpoint/2010/main" val="405612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669"/>
            <a:ext cx="10515600" cy="1325563"/>
          </a:xfrm>
        </p:spPr>
        <p:txBody>
          <a:bodyPr/>
          <a:lstStyle/>
          <a:p>
            <a:r>
              <a:rPr lang="en-US" dirty="0"/>
              <a:t>Block diagram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925" y="1905000"/>
            <a:ext cx="8058150" cy="377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6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669"/>
            <a:ext cx="10515600" cy="1325563"/>
          </a:xfrm>
        </p:spPr>
        <p:txBody>
          <a:bodyPr/>
          <a:lstStyle/>
          <a:p>
            <a:r>
              <a:rPr lang="en-US" dirty="0"/>
              <a:t>Introduction and Block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frequency of</a:t>
            </a:r>
          </a:p>
          <a:p>
            <a:pPr lvl="1"/>
            <a:r>
              <a:rPr lang="en-US" dirty="0"/>
              <a:t>male voice 85 to 180 Hz</a:t>
            </a:r>
          </a:p>
          <a:p>
            <a:pPr lvl="1"/>
            <a:r>
              <a:rPr lang="en-US" dirty="0"/>
              <a:t>female from 165 to 255 Hz</a:t>
            </a:r>
          </a:p>
          <a:p>
            <a:r>
              <a:rPr lang="en-US" sz="2800" dirty="0"/>
              <a:t>Audible frequencies 20 Hz to 20 KHz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961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669"/>
            <a:ext cx="10515600" cy="1325563"/>
          </a:xfrm>
        </p:spPr>
        <p:txBody>
          <a:bodyPr/>
          <a:lstStyle/>
          <a:p>
            <a:r>
              <a:rPr lang="en-US" dirty="0"/>
              <a:t>Implementation of ADC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Timer 3,Channel 3,12bit</a:t>
            </a:r>
          </a:p>
          <a:p>
            <a:r>
              <a:rPr lang="en-US" dirty="0"/>
              <a:t>Sampling frequency 8KHz-44.1KHz</a:t>
            </a:r>
          </a:p>
          <a:p>
            <a:r>
              <a:rPr lang="en-US" dirty="0"/>
              <a:t>Queue to send converted data from ADC</a:t>
            </a:r>
          </a:p>
          <a:p>
            <a:r>
              <a:rPr lang="en-US" dirty="0"/>
              <a:t>A semaphore to give a sample from ADC to FFT</a:t>
            </a:r>
          </a:p>
          <a:p>
            <a:r>
              <a:rPr lang="en-US" dirty="0"/>
              <a:t>Test ADC result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2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286"/>
            <a:ext cx="10515600" cy="1252026"/>
          </a:xfrm>
        </p:spPr>
        <p:txBody>
          <a:bodyPr/>
          <a:lstStyle/>
          <a:p>
            <a:r>
              <a:rPr lang="en-US" dirty="0"/>
              <a:t>FFT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311"/>
            <a:ext cx="10515600" cy="4657652"/>
          </a:xfrm>
        </p:spPr>
        <p:txBody>
          <a:bodyPr>
            <a:noAutofit/>
          </a:bodyPr>
          <a:lstStyle/>
          <a:p>
            <a:r>
              <a:rPr lang="en-US" sz="2400" dirty="0"/>
              <a:t>Cooley-Tukey algorithm for FFT</a:t>
            </a:r>
          </a:p>
          <a:p>
            <a:r>
              <a:rPr lang="en-US" sz="2400" dirty="0"/>
              <a:t>Takes O(N log N)time to compute FFT on given samples</a:t>
            </a:r>
          </a:p>
          <a:p>
            <a:r>
              <a:rPr lang="en-US" sz="2400" dirty="0"/>
              <a:t>Project uses 128-point FFT</a:t>
            </a:r>
          </a:p>
          <a:p>
            <a:r>
              <a:rPr lang="en-US" sz="2400" dirty="0"/>
              <a:t>Modified according to project requirements</a:t>
            </a:r>
          </a:p>
          <a:p>
            <a:r>
              <a:rPr lang="en-US" sz="2400" dirty="0"/>
              <a:t>Frequency resolution </a:t>
            </a:r>
            <a:r>
              <a:rPr lang="el-GR" sz="2400" dirty="0"/>
              <a:t>Δ</a:t>
            </a:r>
            <a:r>
              <a:rPr lang="en-US" sz="2400" dirty="0"/>
              <a:t>f=fs/N</a:t>
            </a:r>
          </a:p>
          <a:p>
            <a:pPr marL="0" indent="0">
              <a:buNone/>
            </a:pPr>
            <a:r>
              <a:rPr lang="en-US" sz="2400" dirty="0"/>
              <a:t>                      fs=Sampling frequency</a:t>
            </a:r>
          </a:p>
          <a:p>
            <a:pPr marL="0" indent="0">
              <a:buNone/>
            </a:pPr>
            <a:r>
              <a:rPr lang="en-US" sz="2400" dirty="0"/>
              <a:t>	        N=128</a:t>
            </a:r>
          </a:p>
          <a:p>
            <a:pPr marL="0" indent="0">
              <a:buNone/>
            </a:pPr>
            <a:r>
              <a:rPr lang="en-US" sz="2400" dirty="0"/>
              <a:t>	        </a:t>
            </a:r>
            <a:r>
              <a:rPr lang="el-GR" sz="2400" dirty="0"/>
              <a:t>Δ</a:t>
            </a:r>
            <a:r>
              <a:rPr lang="en-US" sz="2400" dirty="0"/>
              <a:t>f=62.5 Hz</a:t>
            </a:r>
          </a:p>
          <a:p>
            <a:r>
              <a:rPr lang="en-US" sz="2400" dirty="0"/>
              <a:t>Time interval between samples=1/</a:t>
            </a:r>
            <a:r>
              <a:rPr lang="el-GR" sz="2400" dirty="0"/>
              <a:t>Δ</a:t>
            </a:r>
            <a:r>
              <a:rPr lang="en-US" sz="2400" dirty="0"/>
              <a:t>f =0.016 sec</a:t>
            </a:r>
          </a:p>
          <a:p>
            <a:r>
              <a:rPr lang="en-US" sz="2400" dirty="0"/>
              <a:t>Verified ADC result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626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/>
          <a:lstStyle/>
          <a:p>
            <a:r>
              <a:rPr lang="en-US" dirty="0"/>
              <a:t>FFT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X[1] represents DC frequency component</a:t>
            </a:r>
          </a:p>
          <a:p>
            <a:r>
              <a:rPr lang="en-US" dirty="0"/>
              <a:t>X[2] to X[N/2] terms are positive frequency components</a:t>
            </a:r>
          </a:p>
          <a:p>
            <a:r>
              <a:rPr lang="en-US" dirty="0"/>
              <a:t>X[N/2+1] is the Nyquist frequency (Fs/2Fs/2) </a:t>
            </a:r>
          </a:p>
          <a:p>
            <a:r>
              <a:rPr lang="en-US" dirty="0"/>
              <a:t>X[N/2+1] to X[N] terms are considered as negative frequency components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3795" y="4001294"/>
            <a:ext cx="4198180" cy="217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0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31880" cy="1325563"/>
          </a:xfrm>
        </p:spPr>
        <p:txBody>
          <a:bodyPr>
            <a:normAutofit/>
          </a:bodyPr>
          <a:lstStyle/>
          <a:p>
            <a:r>
              <a:rPr lang="en-US" dirty="0"/>
              <a:t>LED Matrix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mode of I2C (100KHz)</a:t>
            </a:r>
          </a:p>
          <a:p>
            <a:endParaRPr lang="en-US" dirty="0"/>
          </a:p>
          <a:p>
            <a:r>
              <a:rPr lang="en-US" dirty="0"/>
              <a:t>Sequence to initialize LED matrix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2000" i="1" dirty="0"/>
              <a:t>i2cLED.writeReg(0xE0,0x21,0x00);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i="1" dirty="0"/>
              <a:t>i2cLED.writeReg(0xE0,0xA0,0x00);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i="1" dirty="0"/>
              <a:t>i2cLED.writeReg(0xE0,0x81,0x00);</a:t>
            </a:r>
          </a:p>
          <a:p>
            <a:r>
              <a:rPr lang="en-US" i="1" dirty="0"/>
              <a:t>Write Data to RAM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4140" y="1843088"/>
            <a:ext cx="4434254" cy="433387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738425" y="3699803"/>
            <a:ext cx="3615396" cy="14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774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LED Matrix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 – axis for sampling frequency</a:t>
            </a:r>
          </a:p>
          <a:p>
            <a:r>
              <a:rPr lang="en-US" dirty="0"/>
              <a:t>Y-axis for power spectrum</a:t>
            </a:r>
          </a:p>
          <a:p>
            <a:r>
              <a:rPr lang="en-US" dirty="0"/>
              <a:t>To fit the samples onto 8 * 8 LED, create bins</a:t>
            </a:r>
          </a:p>
          <a:p>
            <a:r>
              <a:rPr lang="en-US" dirty="0"/>
              <a:t>X-axis max frequency is 4Khz and displayed in increments of 500 Hz</a:t>
            </a:r>
          </a:p>
          <a:p>
            <a:r>
              <a:rPr lang="en-US" dirty="0"/>
              <a:t>Y-axis max value is 4096(2*12) and is showing in steps of 512</a:t>
            </a:r>
          </a:p>
        </p:txBody>
      </p:sp>
    </p:spTree>
    <p:extLst>
      <p:ext uri="{BB962C8B-B14F-4D97-AF65-F5344CB8AC3E}">
        <p14:creationId xmlns:p14="http://schemas.microsoft.com/office/powerpoint/2010/main" val="398981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269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Spread Spectrum Audio Visualizer </vt:lpstr>
      <vt:lpstr>Agenda </vt:lpstr>
      <vt:lpstr>Block diagram</vt:lpstr>
      <vt:lpstr>Introduction and Block diagram</vt:lpstr>
      <vt:lpstr>Implementation of ADC</vt:lpstr>
      <vt:lpstr>FFT Integration</vt:lpstr>
      <vt:lpstr>FFT Integration</vt:lpstr>
      <vt:lpstr>LED Matrix initialization</vt:lpstr>
      <vt:lpstr>LED Matrix initialization</vt:lpstr>
      <vt:lpstr>Integration testing and bug fixing </vt:lpstr>
      <vt:lpstr>Further improvements  </vt:lpstr>
      <vt:lpstr>Conclusion &amp; Demo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Spectrum Analyzer </dc:title>
  <dc:creator>sucharitha sirigireddy</dc:creator>
  <cp:lastModifiedBy>sucharitha sirigireddy</cp:lastModifiedBy>
  <cp:revision>34</cp:revision>
  <dcterms:created xsi:type="dcterms:W3CDTF">2016-05-21T20:38:08Z</dcterms:created>
  <dcterms:modified xsi:type="dcterms:W3CDTF">2016-05-24T08:04:04Z</dcterms:modified>
</cp:coreProperties>
</file>